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Onest" pitchFamily="2" charset="0"/>
      <p:regular r:id="rId13"/>
      <p:bold r:id="rId14"/>
    </p:embeddedFont>
    <p:embeddedFont>
      <p:font typeface="Onest Black" pitchFamily="2" charset="0"/>
      <p:bold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584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704683-BC74-A29B-4864-61020CD03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4E691B7-FB0B-7077-BCE0-71E567259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3EA65F3-BE83-73BE-D782-C718F60DE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42B06F-0864-040F-7562-02527A3B7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5A14E2-1E35-29D5-EE3E-076820323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826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FB2213-CDB4-47CA-8AC3-5740A793F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34FC9A4-1747-4D11-9E3F-0B4B5A6910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C6B3C7-937B-843B-AEB0-FA61089A2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ACF7B7-7069-1027-92AF-8EAEF6AEE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F28D514-35FB-0E13-4514-9C648DCE4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3788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4D3915B-0F40-01A2-4A9F-E79AF2648A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866AFC2-252B-F0F0-8E44-B85893CB9E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F2A8C91-A6A5-F168-2BE6-361787A6B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862BD5-367B-54C2-3163-9D3F208F1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5C6ED1-0B16-E5E2-EC06-DDD0EB8AC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6493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0A3AC4-0380-6FDD-F313-F8DE7152F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61F5CB-26B6-E6DD-14D6-A270D71CD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F69881-02AD-CB53-EB8E-91346993F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484D9A0-5763-6A96-1663-86700B198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653CCB2-0F54-D13D-55CD-6C2578AEC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0591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A7F739-C3B0-EC2B-1F6B-112B45B17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CB06A7-9D56-427E-267E-089DC675B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97A689-D9AF-352E-4176-15F1043D8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A23C33-0D9F-D6AA-D585-B643F4544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B0A81E-12A0-C01C-899D-E2EBFFA31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0758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DA708B-E9AC-0EFE-CD25-F6E5D1589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015FED-3AF1-72AF-15E6-2439896177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78A4DFD-38D4-15E7-FEDB-C2F72E9A3E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C0FDBCD-B778-2B91-EA7E-C45E2D14A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D754C9F-2D3C-7EAF-C3F7-510047DE7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2C3348A-B01C-B1F9-7504-2DF24F8B9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1037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67403B-C31E-55EE-5D1E-8C7D299E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3CA88D7-F4CB-1D3E-933A-57425A0635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668946F-ABC9-B0E0-03E3-D66E505EE7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1A037DE-380B-5571-FD57-1136B95F04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9F78413-7760-4352-BD9A-3B8A0352F1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88A2F4A-E197-190A-4F06-7B95E6581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79732BF-C10F-0692-A0BF-F4A5F4B90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1F0B0D0-A188-4312-1FCE-8311418FB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6359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3F71E9-9329-DADF-827F-976A64B6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997ED91-889D-C98F-CAED-D8190DA40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102FFBA-6213-9DC7-54EC-E9DC9C4E9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304CF03-4A1F-019C-0E99-CF675778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3741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8439DAC-E500-95C7-8442-C5D9109F7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A266C8E5-3439-0F5D-66EE-5EE767C4B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2B954B5-8FA4-EC33-D4FD-7BED38032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641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E2A63C-8F76-0631-1C75-61EBC88F4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E7B907-60CA-96C8-7D4E-9839C1F37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5368AA-5DD8-F85D-5055-9650B6D39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4A5DF4-EFF9-E8C7-E2B0-AEEB456E4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2A7E434-6D3E-288D-5A1C-3730148B2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418577B-DA80-85B3-E314-22644F4FA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0457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786A7-8979-3E6B-B111-5EC76BCC0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D1363F2-B155-6F0E-A4B1-BDD58EB410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668E963-32ED-A07D-64C2-2708253340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67AAA0D-BB15-0BCC-85BA-999072E8B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CB756E9-0EAE-7414-9CF0-4169B833E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B23C3AE-1FCD-D9F6-A752-52742623B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1143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1FB625-E879-2059-B1AC-2288DBC9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DA52FF7-0AEA-A518-8C04-DB4F591F4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5589EA-ECFB-4BAA-B365-DECCCA0F4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6A533-8E8E-E749-A78A-3C55B25D9AAF}" type="datetimeFigureOut">
              <a:rPr lang="ru-RU" smtClean="0"/>
              <a:t>24.04.2024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FA5DE7-9865-BF31-B7DD-681852FAC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32580D-0210-315D-CBD6-C5E927CC05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280CD3-573D-9F4E-A825-052061D06E6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4959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21C01F-C66E-81E5-AED6-2F48B42142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2235200"/>
            <a:ext cx="5766984" cy="2387600"/>
          </a:xfrm>
        </p:spPr>
        <p:txBody>
          <a:bodyPr anchor="ctr">
            <a:normAutofit fontScale="90000"/>
          </a:bodyPr>
          <a:lstStyle/>
          <a:p>
            <a:pPr algn="l"/>
            <a:r>
              <a:rPr lang="en-US" dirty="0">
                <a:latin typeface="Onest Black" pitchFamily="2" charset="0"/>
                <a:ea typeface="Seaford" panose="02000000000000000000" pitchFamily="2" charset="0"/>
                <a:cs typeface="Times New Roman" panose="02020603050405020304" pitchFamily="18" charset="0"/>
              </a:rPr>
              <a:t>WOFT: </a:t>
            </a:r>
            <a:r>
              <a:rPr lang="ru-RU" dirty="0" err="1">
                <a:latin typeface="Onest Black" pitchFamily="2" charset="0"/>
                <a:ea typeface="Seaford" panose="02000000000000000000" pitchFamily="2" charset="0"/>
                <a:cs typeface="Times New Roman" panose="02020603050405020304" pitchFamily="18" charset="0"/>
              </a:rPr>
              <a:t>Offline</a:t>
            </a:r>
            <a:r>
              <a:rPr lang="ru-RU" dirty="0">
                <a:latin typeface="Onest Black" pitchFamily="2" charset="0"/>
                <a:ea typeface="Seaford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Onest Black" pitchFamily="2" charset="0"/>
                <a:ea typeface="Seaford" panose="02000000000000000000" pitchFamily="2" charset="0"/>
                <a:cs typeface="Times New Roman" panose="02020603050405020304" pitchFamily="18" charset="0"/>
              </a:rPr>
              <a:t>Survival</a:t>
            </a:r>
            <a:r>
              <a:rPr lang="ru-RU" dirty="0">
                <a:latin typeface="Onest Black" pitchFamily="2" charset="0"/>
                <a:ea typeface="Seaford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Onest Black" pitchFamily="2" charset="0"/>
                <a:ea typeface="Seaford" panose="02000000000000000000" pitchFamily="2" charset="0"/>
                <a:cs typeface="Times New Roman" panose="02020603050405020304" pitchFamily="18" charset="0"/>
              </a:rPr>
              <a:t>Manual</a:t>
            </a:r>
            <a:endParaRPr lang="ru-RU" dirty="0">
              <a:latin typeface="Onest Black" pitchFamily="2" charset="0"/>
              <a:ea typeface="Seaford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D6618D-1387-45D4-BED5-F5BDAB65A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0780" y="-111760"/>
            <a:ext cx="7558460" cy="708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536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4BDD46-F75E-ECC9-416F-0DD71A746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b="1" dirty="0">
                <a:latin typeface="Onest Black" pitchFamily="2" charset="0"/>
                <a:cs typeface="Times New Roman" panose="02020603050405020304" pitchFamily="18" charset="0"/>
              </a:rPr>
              <a:t>Проблемы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1A52C4-9B2D-F5D7-7737-4B63C31A7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29589"/>
            <a:ext cx="2936081" cy="1325562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>
                <a:latin typeface="Onest" pitchFamily="2" charset="0"/>
                <a:cs typeface="Times New Roman" panose="02020603050405020304" pitchFamily="18" charset="0"/>
              </a:rPr>
              <a:t>Доступ к интернету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EC0A432B-8573-810A-FBA2-7132F634C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7694" y="4329588"/>
            <a:ext cx="2936081" cy="1325563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>
                <a:latin typeface="Onest" pitchFamily="2" charset="0"/>
                <a:cs typeface="Times New Roman" panose="02020603050405020304" pitchFamily="18" charset="0"/>
              </a:rPr>
              <a:t>Размер реальных манулов</a:t>
            </a: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906EA3DE-62DC-863F-4F96-43E4CB636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7188" y="4330808"/>
            <a:ext cx="2936081" cy="1324344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dirty="0">
                <a:latin typeface="Onest" pitchFamily="2" charset="0"/>
                <a:cs typeface="Times New Roman" panose="02020603050405020304" pitchFamily="18" charset="0"/>
              </a:rPr>
              <a:t>Неудобство существующих аналогов</a:t>
            </a:r>
          </a:p>
        </p:txBody>
      </p:sp>
      <p:pic>
        <p:nvPicPr>
          <p:cNvPr id="1026" name="Picture 2" descr="Символ x – Бесплатные иконки: формы">
            <a:extLst>
              <a:ext uri="{FF2B5EF4-FFF2-40B4-BE49-F238E27FC236}">
                <a16:creationId xmlns:a16="http://schemas.microsoft.com/office/drawing/2014/main" id="{7DDE5055-52D0-4291-BF82-01C349DC5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6426" y="2522538"/>
            <a:ext cx="1157604" cy="1157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nternet Icon Vector Symbol Design Illustration 26221538 Vector Art at  Vecteezy">
            <a:extLst>
              <a:ext uri="{FF2B5EF4-FFF2-40B4-BE49-F238E27FC236}">
                <a16:creationId xmlns:a16="http://schemas.microsoft.com/office/drawing/2014/main" id="{BA731302-E3C9-46C9-9A8F-F3ED3532C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455" y="2113280"/>
            <a:ext cx="1976120" cy="197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BEFA84E-351C-488B-96A2-625805E15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640" y="2113280"/>
            <a:ext cx="1976120" cy="197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6897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 build="p"/>
      <p:bldP spid="11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2EF8B9-69BE-AA97-97D4-B8BB618BF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latin typeface="Onest Black" pitchFamily="2" charset="0"/>
                <a:cs typeface="Times New Roman" panose="02020603050405020304" pitchFamily="18" charset="0"/>
              </a:rPr>
              <a:t>Актуальность и Аналоги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ABEBEE-6711-750C-B75E-9985654FC6DC}"/>
              </a:ext>
            </a:extLst>
          </p:cNvPr>
          <p:cNvSpPr txBox="1"/>
          <p:nvPr/>
        </p:nvSpPr>
        <p:spPr>
          <a:xfrm>
            <a:off x="3048000" y="5848647"/>
            <a:ext cx="6096000" cy="52322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ru-RU" sz="2800" dirty="0">
                <a:latin typeface="Onest" pitchFamily="2" charset="0"/>
                <a:cs typeface="Times New Roman" panose="02020603050405020304" pitchFamily="18" charset="0"/>
              </a:rPr>
              <a:t>Нет аналогов (они плохие) </a:t>
            </a:r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352EE074-9892-97BA-8A6C-D3D570B71A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365" y="1908239"/>
            <a:ext cx="2531270" cy="3533288"/>
          </a:xfrm>
          <a:prstGeom prst="rect">
            <a:avLst/>
          </a:prstGeom>
        </p:spPr>
      </p:pic>
      <p:pic>
        <p:nvPicPr>
          <p:cNvPr id="4" name="Рисунок 5">
            <a:extLst>
              <a:ext uri="{FF2B5EF4-FFF2-40B4-BE49-F238E27FC236}">
                <a16:creationId xmlns:a16="http://schemas.microsoft.com/office/drawing/2014/main" id="{98D6FF22-80C8-B926-D310-A5FE900738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218" y="1684996"/>
            <a:ext cx="5595937" cy="375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436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arget transparent Icon Vector Images">
            <a:extLst>
              <a:ext uri="{FF2B5EF4-FFF2-40B4-BE49-F238E27FC236}">
                <a16:creationId xmlns:a16="http://schemas.microsoft.com/office/drawing/2014/main" id="{DB61EF19-5D1C-4A92-8881-F725BDDE7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56672" y="-400444"/>
            <a:ext cx="10902461" cy="10902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684CAE-BE04-4F99-EC5C-F066D8FA6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ru-RU" b="1" dirty="0">
                <a:latin typeface="Onest Black" pitchFamily="2" charset="0"/>
                <a:cs typeface="Times New Roman" panose="02020603050405020304" pitchFamily="18" charset="0"/>
              </a:rPr>
              <a:t>Цели и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0408B9-DA1A-5AD5-2FC5-56FDE8C03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055813"/>
            <a:ext cx="5257800" cy="1325563"/>
          </a:xfrm>
        </p:spPr>
        <p:txBody>
          <a:bodyPr>
            <a:normAutofit fontScale="92500"/>
          </a:bodyPr>
          <a:lstStyle/>
          <a:p>
            <a:pPr marL="0" indent="0" algn="r">
              <a:buNone/>
            </a:pPr>
            <a:r>
              <a:rPr lang="ru-RU" dirty="0">
                <a:latin typeface="Onest" pitchFamily="2" charset="0"/>
                <a:cs typeface="Times New Roman" panose="02020603050405020304" pitchFamily="18" charset="0"/>
              </a:rPr>
              <a:t>Сделать оффлайн мануал для любителей и новичков в походах и выживанию в лесу.</a:t>
            </a:r>
            <a:endParaRPr lang="en-US" dirty="0">
              <a:latin typeface="Onest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Onest" pitchFamily="2" charset="0"/>
              <a:cs typeface="Times New Roman" panose="02020603050405020304" pitchFamily="18" charset="0"/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6E9A817A-CF75-2771-FE07-470FE1EFBA3C}"/>
              </a:ext>
            </a:extLst>
          </p:cNvPr>
          <p:cNvSpPr txBox="1">
            <a:spLocks/>
          </p:cNvSpPr>
          <p:nvPr/>
        </p:nvSpPr>
        <p:spPr>
          <a:xfrm>
            <a:off x="6096000" y="3659188"/>
            <a:ext cx="5257800" cy="25190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ru-RU" sz="2600" dirty="0">
                <a:latin typeface="Onest" pitchFamily="2" charset="0"/>
                <a:cs typeface="Times New Roman" panose="02020603050405020304" pitchFamily="18" charset="0"/>
              </a:rPr>
              <a:t>Задачи:</a:t>
            </a:r>
          </a:p>
          <a:p>
            <a:pPr algn="r"/>
            <a:r>
              <a:rPr lang="ru-RU" sz="2600" dirty="0">
                <a:latin typeface="Onest" pitchFamily="2" charset="0"/>
                <a:cs typeface="Times New Roman" panose="02020603050405020304" pitchFamily="18" charset="0"/>
              </a:rPr>
              <a:t>Придумать концепт</a:t>
            </a:r>
          </a:p>
          <a:p>
            <a:pPr algn="r"/>
            <a:r>
              <a:rPr lang="ru-RU" sz="2600" dirty="0">
                <a:latin typeface="Onest" pitchFamily="2" charset="0"/>
                <a:cs typeface="Times New Roman" panose="02020603050405020304" pitchFamily="18" charset="0"/>
              </a:rPr>
              <a:t>Реализовать приложение</a:t>
            </a:r>
          </a:p>
          <a:p>
            <a:pPr algn="r"/>
            <a:r>
              <a:rPr lang="ru-RU" sz="2600" dirty="0">
                <a:latin typeface="Onest" pitchFamily="2" charset="0"/>
                <a:cs typeface="Times New Roman" panose="02020603050405020304" pitchFamily="18" charset="0"/>
              </a:rPr>
              <a:t>Опубликовать</a:t>
            </a:r>
            <a:endParaRPr lang="en-US" sz="2600" dirty="0">
              <a:latin typeface="Onest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886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247059-3A7C-9455-D7F6-B47692F85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Onest Black" pitchFamily="2" charset="0"/>
                <a:cs typeface="Times New Roman" panose="02020603050405020304" pitchFamily="18" charset="0"/>
              </a:rPr>
              <a:t>Полезность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4031978-2692-88CE-85EA-4AA79CA3EA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4578" y="-459556"/>
            <a:ext cx="7777112" cy="7777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Объект 2">
            <a:extLst>
              <a:ext uri="{FF2B5EF4-FFF2-40B4-BE49-F238E27FC236}">
                <a16:creationId xmlns:a16="http://schemas.microsoft.com/office/drawing/2014/main" id="{D4BC72E7-3A34-2E87-2DE9-579013691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0505"/>
            <a:ext cx="4856378" cy="10684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Onest" pitchFamily="2" charset="0"/>
                <a:cs typeface="Times New Roman" panose="02020603050405020304" pitchFamily="18" charset="0"/>
              </a:rPr>
              <a:t>В теории может спасти жизнь.</a:t>
            </a:r>
            <a:endParaRPr lang="en-US" dirty="0">
              <a:latin typeface="Onest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225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55</Words>
  <Application>Microsoft Office PowerPoint</Application>
  <PresentationFormat>Широкоэкранный</PresentationFormat>
  <Paragraphs>15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Calibri Light</vt:lpstr>
      <vt:lpstr>Onest</vt:lpstr>
      <vt:lpstr>Calibri</vt:lpstr>
      <vt:lpstr>Onest Black</vt:lpstr>
      <vt:lpstr>Arial</vt:lpstr>
      <vt:lpstr>Тема Office</vt:lpstr>
      <vt:lpstr>WOFT: Offline Survival Manual</vt:lpstr>
      <vt:lpstr>Проблемы</vt:lpstr>
      <vt:lpstr>Актуальность и Аналоги </vt:lpstr>
      <vt:lpstr>Цели и задачи</vt:lpstr>
      <vt:lpstr>Полезность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Offline Survival Manual</dc:title>
  <dc:creator>Неизвестный пользователь</dc:creator>
  <cp:lastModifiedBy>MrRent.ru</cp:lastModifiedBy>
  <cp:revision>12</cp:revision>
  <dcterms:created xsi:type="dcterms:W3CDTF">2024-04-22T05:18:24Z</dcterms:created>
  <dcterms:modified xsi:type="dcterms:W3CDTF">2024-04-24T07:03:27Z</dcterms:modified>
</cp:coreProperties>
</file>

<file path=docProps/thumbnail.jpeg>
</file>